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61" r:id="rId6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1507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C6F3E-DEFA-AAE4-0626-CC82D75E30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9F7955-A2C5-1C27-D2BC-21CE4DA7B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FCD8B-1A7A-FEB0-DA0F-A52F7DF5E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9F237-96B4-EF0D-6037-C2299B858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1E2D6-6AEE-2435-B61C-3D402B1F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65869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6EC9A-C804-0CAB-F69D-5E85A96C9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8BA3B4-C9A9-4E16-3EE3-D5F28701C4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0FE700-88BE-46D5-B72E-5684C722A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8F0F4-3C29-39FE-6771-210A5EF3F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C42F4-E940-2487-7E87-B7088EBE9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12921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731D5A-651F-F517-D0C1-6CAAAD699A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8C64BC-E8B6-7C7D-980F-BD17BDCA7C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1CFEE-78F4-9D31-F02F-F6BF63532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0EAED-0E1A-C4B6-9D70-78D0FD5FF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E2A3B-2FE7-F7C8-695C-CD84CC140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994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7755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13667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2855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73028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6691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1EFB9-FA66-115B-4B7B-68E81D53D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55F72-EA73-9989-9EA2-2477601DC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5F6697-1E3D-B69B-9BB4-A2AD1A899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2AD82-9719-34DB-AD61-28F013501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91AB5-DBDB-BA78-CD48-C9FDDA688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87442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CBFB6-2E7A-D8F6-90F8-5A26CE9B3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C89F72-A43F-7A63-37A2-7191B2B61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12EC3-7D34-08BD-F508-24137C48A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DF0FD-F4D5-B222-113E-98B5060E3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30F80-D4FD-673E-2C59-9B576C91E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08818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E394E-7EDF-1728-A14D-73F06D18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492B2-B9EA-E403-2A30-565034C2D4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24E5E0-FFFE-AE0E-41AF-B58C17823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B28A2-3FBF-60C7-4898-330FEE91B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FA2844-B0AF-22D6-FE23-F254C6AAB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A129B-04F8-29C8-8EF6-8207028DB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19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6F6C6-0D66-7AB5-22C8-A10AC3ABF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336C4-B26C-8C0C-0C4B-9E9148740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FD0B96-65BE-498B-CF35-1313337B5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5F2DD4-7D0C-DE9F-3DAC-1EECDB708F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3A6A72-CC58-36F6-EB19-9A8838FE3E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81B113-DE0B-C559-6B27-E9BFAEA74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C127BF-62F4-3EDF-0501-3FFDC7CA0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F187FF-C91C-F412-90C1-24B656871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42187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5662-0E66-80E6-EA22-FB101AE25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4EE95C-9DA8-D576-4113-93D247FF3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E81A6A-34EE-217B-E03F-3310B33B7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B297B2-B7E0-DF9C-2214-108B4340C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5263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EA785C-8B40-476F-75AC-BE4E10068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94C698-3C91-CFCF-0B98-77F3AF69E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517BED-6841-8633-BFB2-EC28F1C90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6703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F3EC2-8EF2-7BC9-EB19-66A8745DB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A1D62-BC0A-E2FB-1827-E6CCD597C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D95192-0AE0-31B8-B62A-B767B03B2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2CE9C3-C596-D4F8-4096-F6612D691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5F0E5F-203E-1BC9-8D05-CA4D174D9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5FFB1-2FAD-DE4E-7974-7DE053D82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0441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F9C74-AAD0-4B9F-9C35-AFED04B7F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727CD1-4241-AFDB-C302-AD69ED6CE5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900A0E-1296-F64F-6F77-8C4ADC8790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55FBC-7A6A-D7E2-73BA-16ED51D2F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FEEFD-13A5-1054-C189-1657E12B8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5A0D76-7962-75F6-D035-AFC4E4EA9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11648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6BE7A3-FF9F-294C-51D0-8CBEF573B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E4749-B6B2-26E7-5BD7-C1BECC26EC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07081D-B8E3-3023-54FE-0286C65197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0835F-3C83-4297-B13C-0584B176E2C1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C2521-8176-7CE7-2D2D-728A8CDBB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075CC-BFE3-4B2F-6FC7-AD73985F3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2ABA5-BB52-4034-AEFF-F70CF142F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328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2" r:id="rId15"/>
    <p:sldLayoutId id="2147483673" r:id="rId16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46137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Embedding Content: iFrame and Media Tags in HTML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228386"/>
            <a:ext cx="7468553" cy="1539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HTML5 provides powerful tags for embedding diverse media, from images to external documents. The </a:t>
            </a:r>
            <a:r>
              <a:rPr lang="en-US" sz="185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&lt;img&gt;</a:t>
            </a: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</a:t>
            </a:r>
            <a:r>
              <a:rPr lang="en-US" sz="185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&lt;iframe&gt;</a:t>
            </a: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</a:t>
            </a:r>
            <a:r>
              <a:rPr lang="en-US" sz="185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&lt;video&gt;</a:t>
            </a: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and </a:t>
            </a:r>
            <a:r>
              <a:rPr lang="en-US" sz="185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&lt;audio&gt;</a:t>
            </a: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tags are foundational for enhancing user experience with rich, dynamic content, crucial for modern web development and interactivity.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8169" y="462201"/>
            <a:ext cx="6153626" cy="501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The </a:t>
            </a:r>
            <a:r>
              <a:rPr lang="en-US" sz="38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&lt;img&gt;</a:t>
            </a: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 Tag: Displaying </a:t>
            </a:r>
          </a:p>
          <a:p>
            <a:pPr marL="0" indent="0" algn="l">
              <a:lnSpc>
                <a:spcPts val="3850"/>
              </a:lnSpc>
              <a:buNone/>
            </a:pP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Images</a:t>
            </a:r>
            <a:endParaRPr lang="en-US" sz="3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88169" y="2043976"/>
            <a:ext cx="197727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Purpose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88169" y="2459147"/>
            <a:ext cx="6522006" cy="5379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Embeds an image directly into your web document, </a:t>
            </a:r>
          </a:p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making visual content an integral part of your design.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88169" y="3327115"/>
            <a:ext cx="1977271" cy="247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Essential Attributes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88169" y="3742286"/>
            <a:ext cx="652200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src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Defines the URL of the image, e.g.,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src="photo.jpg"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88169" y="4170285"/>
            <a:ext cx="652200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alt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Provides alternative text for accessibility </a:t>
            </a:r>
          </a:p>
          <a:p>
            <a:pPr algn="l">
              <a:lnSpc>
                <a:spcPts val="2100"/>
              </a:lnSpc>
              <a:buSzPct val="100000"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and SEO, e.g.,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alt="A vibrant landscape"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88169" y="4829771"/>
            <a:ext cx="6522006" cy="276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width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,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height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Sets intrinsic dimensions, </a:t>
            </a:r>
          </a:p>
          <a:p>
            <a:pPr algn="l">
              <a:lnSpc>
                <a:spcPts val="2100"/>
              </a:lnSpc>
              <a:buSzPct val="100000"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e.g.,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width="400"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,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height="300"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5680" y="-5120"/>
            <a:ext cx="8234720" cy="82347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5425" y="428625"/>
            <a:ext cx="8052435" cy="4660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The </a:t>
            </a:r>
            <a:r>
              <a:rPr lang="en-US" sz="38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&lt;iframe&gt;</a:t>
            </a: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 Tag: Embedding</a:t>
            </a:r>
          </a:p>
          <a:p>
            <a:pPr marL="0" indent="0" algn="l">
              <a:lnSpc>
                <a:spcPts val="3600"/>
              </a:lnSpc>
              <a:buNone/>
            </a:pP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Other Documents</a:t>
            </a:r>
            <a:endParaRPr lang="en-US" sz="3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45425" y="1824190"/>
            <a:ext cx="6579632" cy="5062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The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&lt;iframe&gt;</a:t>
            </a: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tag allows you to embed another HTML document within the current one. This creates an independent browsing context, useful for integrating external content seamlessly into your page.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45425" y="2891416"/>
            <a:ext cx="1833682" cy="229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Essential Attributes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45425" y="3276464"/>
            <a:ext cx="6579632" cy="513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src</a:t>
            </a: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Specifies the URL of the document to embed, e.g.,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src="https://www.youtube.com/embed/dQw4w9WgXcQ"</a:t>
            </a: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545425" y="3925893"/>
            <a:ext cx="6579632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width</a:t>
            </a: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height</a:t>
            </a: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Sets the dimensions of the iframe.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45425" y="4295236"/>
            <a:ext cx="6579632" cy="256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frameborder="0"</a:t>
            </a: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: (Deprecated) Removes the default border. </a:t>
            </a:r>
          </a:p>
          <a:p>
            <a:pPr algn="l">
              <a:lnSpc>
                <a:spcPts val="1950"/>
              </a:lnSpc>
              <a:buSzPct val="100000"/>
            </a:pP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CSS for styling borders instead.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5806" y="0"/>
            <a:ext cx="7084594" cy="822960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545002" y="6206557"/>
            <a:ext cx="1833682" cy="229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Common Use Cases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45002" y="6591605"/>
            <a:ext cx="6579632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Embedding YouTube videos for media playback.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45002" y="6895453"/>
            <a:ext cx="6579632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Integrating Google Maps for location services.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545002" y="7199300"/>
            <a:ext cx="6579632" cy="249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Displaying third-party widgets or applications.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3034" y="363855"/>
            <a:ext cx="6173510" cy="3967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The </a:t>
            </a:r>
            <a:r>
              <a:rPr lang="en-US" sz="38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&lt;video&gt;</a:t>
            </a: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 Tag: Embedding </a:t>
            </a:r>
          </a:p>
          <a:p>
            <a:pPr marL="0" indent="0" algn="l">
              <a:buNone/>
            </a:pPr>
            <a:r>
              <a:rPr lang="en-US" sz="3800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Video Content</a:t>
            </a:r>
            <a:endParaRPr lang="en-US" sz="3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63034" y="1645149"/>
            <a:ext cx="7392114" cy="430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The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&lt;video&gt;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 tag provides a native way to embed video playback directly</a:t>
            </a:r>
          </a:p>
          <a:p>
            <a:pPr marL="0" indent="0" algn="l"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into your HTML document, offering a rich multimedia experience without </a:t>
            </a:r>
          </a:p>
          <a:p>
            <a:pPr marL="0" indent="0" algn="l"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requiring third-party plugins.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463034" y="2624884"/>
            <a:ext cx="1556623" cy="194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Essential Attributes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463034" y="2951592"/>
            <a:ext cx="7392114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src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URL of the video file, e.g.,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src="clip.mp4"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63034" y="3216982"/>
            <a:ext cx="7392114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controls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Displays browser's default video controls.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63034" y="3482373"/>
            <a:ext cx="7392114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autoplay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Starts video automatically (often requires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muted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).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463034" y="3747763"/>
            <a:ext cx="7392114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loop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Repeats the video.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463034" y="4013153"/>
            <a:ext cx="7392114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muted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Mutes audio by default, useful with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autoplay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463034" y="4278543"/>
            <a:ext cx="7392114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poster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Image to display before video loads.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246" y="5914"/>
            <a:ext cx="7153154" cy="8223685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476682" y="5104706"/>
            <a:ext cx="2428994" cy="194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Multiple Sources for Compatibility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76682" y="5431413"/>
            <a:ext cx="5989439" cy="219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Use the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&lt;source&gt;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 tag within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&lt;video&gt;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 for different video formats to </a:t>
            </a:r>
          </a:p>
          <a:p>
            <a:pPr marL="0" indent="0" algn="l"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ensure broad browser compatibility: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8555" y="6459197"/>
            <a:ext cx="6002536" cy="1256228"/>
          </a:xfrm>
          <a:prstGeom prst="roundRect">
            <a:avLst>
              <a:gd name="adj" fmla="val 1580"/>
            </a:avLst>
          </a:prstGeom>
          <a:solidFill>
            <a:srgbClr val="F0D4F7"/>
          </a:solidFill>
          <a:ln/>
        </p:spPr>
      </p:sp>
      <p:sp>
        <p:nvSpPr>
          <p:cNvPr id="16" name="Text 13"/>
          <p:cNvSpPr/>
          <p:nvPr/>
        </p:nvSpPr>
        <p:spPr>
          <a:xfrm>
            <a:off x="602412" y="6720416"/>
            <a:ext cx="5737979" cy="1057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&lt;video controls&gt; </a:t>
            </a:r>
          </a:p>
          <a:p>
            <a:pPr marL="0" indent="0" algn="l">
              <a:lnSpc>
                <a:spcPts val="165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	&lt;source src="video.mp4" type="video/mp4"&gt; &lt;/video&gt;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132" y="529590"/>
            <a:ext cx="9085898" cy="581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The </a:t>
            </a:r>
            <a:r>
              <a:rPr lang="en-US" sz="355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&lt;audio&gt;</a:t>
            </a:r>
            <a:r>
              <a:rPr lang="en-US" sz="355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 Tag: Embedding Audio Content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1947346" y="1496378"/>
            <a:ext cx="4331018" cy="577810"/>
          </a:xfrm>
          <a:prstGeom prst="roundRect">
            <a:avLst>
              <a:gd name="adj" fmla="val 4800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432" y="1604724"/>
            <a:ext cx="288846" cy="36111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139870" y="2266712"/>
            <a:ext cx="2265878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Purpose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2139870" y="2665333"/>
            <a:ext cx="3945969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Integrates</a:t>
            </a:r>
            <a:r>
              <a:rPr lang="en-US" sz="160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audio playback directly into your web page, perfect for podcasts, background music, or sound effects.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297885" y="1496378"/>
            <a:ext cx="4331137" cy="577810"/>
          </a:xfrm>
          <a:prstGeom prst="roundRect">
            <a:avLst>
              <a:gd name="adj" fmla="val 480015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8971" y="1604724"/>
            <a:ext cx="288846" cy="36111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490409" y="2266712"/>
            <a:ext cx="2265878" cy="283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Essential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 </a:t>
            </a:r>
            <a:r>
              <a:rPr lang="en-US" sz="1600" b="1" dirty="0">
                <a:solidFill>
                  <a:srgbClr val="272525"/>
                </a:solidFill>
                <a:latin typeface="Arial" panose="020B0604020202020204" pitchFamily="34" charset="0"/>
                <a:ea typeface="Source Serif Pro Semi Bold" pitchFamily="34" charset="-122"/>
                <a:cs typeface="Arial" panose="020B0604020202020204" pitchFamily="34" charset="0"/>
              </a:rPr>
              <a:t>Attributes</a:t>
            </a:r>
            <a:endParaRPr lang="en-US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8490409" y="2665333"/>
            <a:ext cx="394608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src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URL of the audio file.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8490409" y="3048476"/>
            <a:ext cx="394608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controls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Displays default player controls.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8490409" y="3431619"/>
            <a:ext cx="3946088" cy="6315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autoplay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Plays automatically (often with </a:t>
            </a: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muted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).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8490409" y="4130516"/>
            <a:ext cx="394608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loop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Repeats audio.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8490409" y="4513659"/>
            <a:ext cx="3946088" cy="3157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Arial" panose="020B0604020202020204" pitchFamily="34" charset="0"/>
                <a:ea typeface="Consolas" pitchFamily="34" charset="-122"/>
                <a:cs typeface="Arial" panose="020B0604020202020204" pitchFamily="34" charset="0"/>
              </a:rPr>
              <a:t>muted</a:t>
            </a:r>
            <a:r>
              <a:rPr lang="en-US" sz="1600" dirty="0">
                <a:solidFill>
                  <a:srgbClr val="272525"/>
                </a:solidFill>
                <a:latin typeface="Arial" panose="020B0604020202020204" pitchFamily="34" charset="0"/>
                <a:ea typeface="Source Sans Pro" pitchFamily="34" charset="-122"/>
                <a:cs typeface="Arial" panose="020B0604020202020204" pitchFamily="34" charset="0"/>
              </a:rPr>
              <a:t>: Mutes audio by default.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Shape 15"/>
          <p:cNvSpPr/>
          <p:nvPr/>
        </p:nvSpPr>
        <p:spPr>
          <a:xfrm>
            <a:off x="674132" y="5937409"/>
            <a:ext cx="13282136" cy="1829514"/>
          </a:xfrm>
          <a:prstGeom prst="roundRect">
            <a:avLst>
              <a:gd name="adj" fmla="val 4422"/>
            </a:avLst>
          </a:prstGeom>
          <a:solidFill>
            <a:srgbClr val="F0D4F7"/>
          </a:solidFill>
          <a:ln/>
        </p:spPr>
      </p:sp>
      <p:sp>
        <p:nvSpPr>
          <p:cNvPr id="21" name="Shape 16"/>
          <p:cNvSpPr/>
          <p:nvPr/>
        </p:nvSpPr>
        <p:spPr>
          <a:xfrm>
            <a:off x="664607" y="5937409"/>
            <a:ext cx="13301186" cy="1829514"/>
          </a:xfrm>
          <a:prstGeom prst="roundRect">
            <a:avLst>
              <a:gd name="adj" fmla="val 1579"/>
            </a:avLst>
          </a:prstGeom>
          <a:solidFill>
            <a:srgbClr val="F0D4F7"/>
          </a:solidFill>
          <a:ln/>
        </p:spPr>
      </p:sp>
      <p:sp>
        <p:nvSpPr>
          <p:cNvPr id="22" name="Text 17"/>
          <p:cNvSpPr/>
          <p:nvPr/>
        </p:nvSpPr>
        <p:spPr>
          <a:xfrm>
            <a:off x="857131" y="6348050"/>
            <a:ext cx="12916138" cy="1540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&lt;audio controls&gt; 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	&lt;source src="audio.mp3" type="audio/mpeg"&gt;</a:t>
            </a:r>
          </a:p>
          <a:p>
            <a:pPr marL="0" indent="0" algn="l">
              <a:lnSpc>
                <a:spcPts val="2400"/>
              </a:lnSpc>
              <a:buNone/>
            </a:pPr>
            <a:r>
              <a:rPr lang="en-US" sz="1600" dirty="0">
                <a:solidFill>
                  <a:srgbClr val="272525"/>
                </a:solidFill>
                <a:highlight>
                  <a:srgbClr val="F0D4F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&lt;/audio&gt;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518</Words>
  <Application>Microsoft Office PowerPoint</Application>
  <PresentationFormat>Custom</PresentationFormat>
  <Paragraphs>59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Source Sans Pro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Tosiq Ahmad</cp:lastModifiedBy>
  <cp:revision>12</cp:revision>
  <dcterms:created xsi:type="dcterms:W3CDTF">2025-07-08T17:50:50Z</dcterms:created>
  <dcterms:modified xsi:type="dcterms:W3CDTF">2025-07-08T19:29:42Z</dcterms:modified>
</cp:coreProperties>
</file>